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8" r:id="rId3"/>
  </p:sldIdLst>
  <p:sldSz cx="10469563" cy="94551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763" autoAdjust="0"/>
  </p:normalViewPr>
  <p:slideViewPr>
    <p:cSldViewPr snapToGrid="0">
      <p:cViewPr>
        <p:scale>
          <a:sx n="120" d="100"/>
          <a:sy n="120" d="100"/>
        </p:scale>
        <p:origin x="76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72D2B-82CB-4FCF-A6EF-A54A52AD984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20850" y="1143000"/>
            <a:ext cx="3416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7286-C791-4BFF-8E19-49AA6F294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5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subpolar zone, made stations in BZ a different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57286-C791-4BFF-8E19-49AA6F294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217" y="1547406"/>
            <a:ext cx="8899129" cy="3291793"/>
          </a:xfrm>
        </p:spPr>
        <p:txBody>
          <a:bodyPr anchor="b"/>
          <a:lstStyle>
            <a:lvl1pPr algn="ctr">
              <a:defRPr sz="6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8696" y="4966143"/>
            <a:ext cx="7852172" cy="2282805"/>
          </a:xfrm>
        </p:spPr>
        <p:txBody>
          <a:bodyPr/>
          <a:lstStyle>
            <a:lvl1pPr marL="0" indent="0" algn="ctr">
              <a:buNone/>
              <a:defRPr sz="2748"/>
            </a:lvl1pPr>
            <a:lvl2pPr marL="523494" indent="0" algn="ctr">
              <a:buNone/>
              <a:defRPr sz="2290"/>
            </a:lvl2pPr>
            <a:lvl3pPr marL="1046988" indent="0" algn="ctr">
              <a:buNone/>
              <a:defRPr sz="2061"/>
            </a:lvl3pPr>
            <a:lvl4pPr marL="1570482" indent="0" algn="ctr">
              <a:buNone/>
              <a:defRPr sz="1832"/>
            </a:lvl4pPr>
            <a:lvl5pPr marL="2093976" indent="0" algn="ctr">
              <a:buNone/>
              <a:defRPr sz="1832"/>
            </a:lvl5pPr>
            <a:lvl6pPr marL="2617470" indent="0" algn="ctr">
              <a:buNone/>
              <a:defRPr sz="1832"/>
            </a:lvl6pPr>
            <a:lvl7pPr marL="3140964" indent="0" algn="ctr">
              <a:buNone/>
              <a:defRPr sz="1832"/>
            </a:lvl7pPr>
            <a:lvl8pPr marL="3664458" indent="0" algn="ctr">
              <a:buNone/>
              <a:defRPr sz="1832"/>
            </a:lvl8pPr>
            <a:lvl9pPr marL="4187952" indent="0" algn="ctr">
              <a:buNone/>
              <a:defRPr sz="18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2281" y="503399"/>
            <a:ext cx="2257500" cy="80128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9783" y="503399"/>
            <a:ext cx="6641629" cy="80128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1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1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30" y="2357224"/>
            <a:ext cx="9029998" cy="3933079"/>
          </a:xfrm>
        </p:spPr>
        <p:txBody>
          <a:bodyPr anchor="b"/>
          <a:lstStyle>
            <a:lvl1pPr>
              <a:defRPr sz="6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30" y="6327512"/>
            <a:ext cx="9029998" cy="2068313"/>
          </a:xfrm>
        </p:spPr>
        <p:txBody>
          <a:bodyPr/>
          <a:lstStyle>
            <a:lvl1pPr marL="0" indent="0">
              <a:buNone/>
              <a:defRPr sz="2748">
                <a:solidFill>
                  <a:schemeClr val="tx1">
                    <a:tint val="82000"/>
                  </a:schemeClr>
                </a:solidFill>
              </a:defRPr>
            </a:lvl1pPr>
            <a:lvl2pPr marL="523494" indent="0">
              <a:buNone/>
              <a:defRPr sz="2290">
                <a:solidFill>
                  <a:schemeClr val="tx1">
                    <a:tint val="82000"/>
                  </a:schemeClr>
                </a:solidFill>
              </a:defRPr>
            </a:lvl2pPr>
            <a:lvl3pPr marL="1046988" indent="0">
              <a:buNone/>
              <a:defRPr sz="2061">
                <a:solidFill>
                  <a:schemeClr val="tx1">
                    <a:tint val="82000"/>
                  </a:schemeClr>
                </a:solidFill>
              </a:defRPr>
            </a:lvl3pPr>
            <a:lvl4pPr marL="1570482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4pPr>
            <a:lvl5pPr marL="2093976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5pPr>
            <a:lvl6pPr marL="2617470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6pPr>
            <a:lvl7pPr marL="3140964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7pPr>
            <a:lvl8pPr marL="3664458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8pPr>
            <a:lvl9pPr marL="4187952" indent="0">
              <a:buNone/>
              <a:defRPr sz="183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783" y="2516996"/>
            <a:ext cx="4449564" cy="5999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216" y="2516996"/>
            <a:ext cx="4449564" cy="5999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4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6" y="503401"/>
            <a:ext cx="9029998" cy="18275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147" y="2317825"/>
            <a:ext cx="4429115" cy="1135931"/>
          </a:xfrm>
        </p:spPr>
        <p:txBody>
          <a:bodyPr anchor="b"/>
          <a:lstStyle>
            <a:lvl1pPr marL="0" indent="0">
              <a:buNone/>
              <a:defRPr sz="2748" b="1"/>
            </a:lvl1pPr>
            <a:lvl2pPr marL="523494" indent="0">
              <a:buNone/>
              <a:defRPr sz="2290" b="1"/>
            </a:lvl2pPr>
            <a:lvl3pPr marL="1046988" indent="0">
              <a:buNone/>
              <a:defRPr sz="2061" b="1"/>
            </a:lvl3pPr>
            <a:lvl4pPr marL="1570482" indent="0">
              <a:buNone/>
              <a:defRPr sz="1832" b="1"/>
            </a:lvl4pPr>
            <a:lvl5pPr marL="2093976" indent="0">
              <a:buNone/>
              <a:defRPr sz="1832" b="1"/>
            </a:lvl5pPr>
            <a:lvl6pPr marL="2617470" indent="0">
              <a:buNone/>
              <a:defRPr sz="1832" b="1"/>
            </a:lvl6pPr>
            <a:lvl7pPr marL="3140964" indent="0">
              <a:buNone/>
              <a:defRPr sz="1832" b="1"/>
            </a:lvl7pPr>
            <a:lvl8pPr marL="3664458" indent="0">
              <a:buNone/>
              <a:defRPr sz="1832" b="1"/>
            </a:lvl8pPr>
            <a:lvl9pPr marL="4187952" indent="0">
              <a:buNone/>
              <a:defRPr sz="1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147" y="3453756"/>
            <a:ext cx="4429115" cy="5079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0217" y="2317825"/>
            <a:ext cx="4450928" cy="1135931"/>
          </a:xfrm>
        </p:spPr>
        <p:txBody>
          <a:bodyPr anchor="b"/>
          <a:lstStyle>
            <a:lvl1pPr marL="0" indent="0">
              <a:buNone/>
              <a:defRPr sz="2748" b="1"/>
            </a:lvl1pPr>
            <a:lvl2pPr marL="523494" indent="0">
              <a:buNone/>
              <a:defRPr sz="2290" b="1"/>
            </a:lvl2pPr>
            <a:lvl3pPr marL="1046988" indent="0">
              <a:buNone/>
              <a:defRPr sz="2061" b="1"/>
            </a:lvl3pPr>
            <a:lvl4pPr marL="1570482" indent="0">
              <a:buNone/>
              <a:defRPr sz="1832" b="1"/>
            </a:lvl4pPr>
            <a:lvl5pPr marL="2093976" indent="0">
              <a:buNone/>
              <a:defRPr sz="1832" b="1"/>
            </a:lvl5pPr>
            <a:lvl6pPr marL="2617470" indent="0">
              <a:buNone/>
              <a:defRPr sz="1832" b="1"/>
            </a:lvl6pPr>
            <a:lvl7pPr marL="3140964" indent="0">
              <a:buNone/>
              <a:defRPr sz="1832" b="1"/>
            </a:lvl7pPr>
            <a:lvl8pPr marL="3664458" indent="0">
              <a:buNone/>
              <a:defRPr sz="1832" b="1"/>
            </a:lvl8pPr>
            <a:lvl9pPr marL="4187952" indent="0">
              <a:buNone/>
              <a:defRPr sz="1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0217" y="3453756"/>
            <a:ext cx="4450928" cy="5079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5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6" y="630343"/>
            <a:ext cx="3376707" cy="2206202"/>
          </a:xfrm>
        </p:spPr>
        <p:txBody>
          <a:bodyPr anchor="b"/>
          <a:lstStyle>
            <a:lvl1pPr>
              <a:defRPr sz="3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928" y="1361368"/>
            <a:ext cx="5300216" cy="6719285"/>
          </a:xfrm>
        </p:spPr>
        <p:txBody>
          <a:bodyPr/>
          <a:lstStyle>
            <a:lvl1pPr>
              <a:defRPr sz="3664"/>
            </a:lvl1pPr>
            <a:lvl2pPr>
              <a:defRPr sz="3206"/>
            </a:lvl2pPr>
            <a:lvl3pPr>
              <a:defRPr sz="2748"/>
            </a:lvl3pPr>
            <a:lvl4pPr>
              <a:defRPr sz="2290"/>
            </a:lvl4pPr>
            <a:lvl5pPr>
              <a:defRPr sz="2290"/>
            </a:lvl5pPr>
            <a:lvl6pPr>
              <a:defRPr sz="2290"/>
            </a:lvl6pPr>
            <a:lvl7pPr>
              <a:defRPr sz="2290"/>
            </a:lvl7pPr>
            <a:lvl8pPr>
              <a:defRPr sz="2290"/>
            </a:lvl8pPr>
            <a:lvl9pPr>
              <a:defRPr sz="2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1146" y="2836545"/>
            <a:ext cx="3376707" cy="5255050"/>
          </a:xfrm>
        </p:spPr>
        <p:txBody>
          <a:bodyPr/>
          <a:lstStyle>
            <a:lvl1pPr marL="0" indent="0">
              <a:buNone/>
              <a:defRPr sz="1832"/>
            </a:lvl1pPr>
            <a:lvl2pPr marL="523494" indent="0">
              <a:buNone/>
              <a:defRPr sz="1603"/>
            </a:lvl2pPr>
            <a:lvl3pPr marL="1046988" indent="0">
              <a:buNone/>
              <a:defRPr sz="1374"/>
            </a:lvl3pPr>
            <a:lvl4pPr marL="1570482" indent="0">
              <a:buNone/>
              <a:defRPr sz="1145"/>
            </a:lvl4pPr>
            <a:lvl5pPr marL="2093976" indent="0">
              <a:buNone/>
              <a:defRPr sz="1145"/>
            </a:lvl5pPr>
            <a:lvl6pPr marL="2617470" indent="0">
              <a:buNone/>
              <a:defRPr sz="1145"/>
            </a:lvl6pPr>
            <a:lvl7pPr marL="3140964" indent="0">
              <a:buNone/>
              <a:defRPr sz="1145"/>
            </a:lvl7pPr>
            <a:lvl8pPr marL="3664458" indent="0">
              <a:buNone/>
              <a:defRPr sz="1145"/>
            </a:lvl8pPr>
            <a:lvl9pPr marL="4187952" indent="0">
              <a:buNone/>
              <a:defRPr sz="11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6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6" y="630343"/>
            <a:ext cx="3376707" cy="2206202"/>
          </a:xfrm>
        </p:spPr>
        <p:txBody>
          <a:bodyPr anchor="b"/>
          <a:lstStyle>
            <a:lvl1pPr>
              <a:defRPr sz="3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50928" y="1361368"/>
            <a:ext cx="5300216" cy="6719285"/>
          </a:xfrm>
        </p:spPr>
        <p:txBody>
          <a:bodyPr anchor="t"/>
          <a:lstStyle>
            <a:lvl1pPr marL="0" indent="0">
              <a:buNone/>
              <a:defRPr sz="3664"/>
            </a:lvl1pPr>
            <a:lvl2pPr marL="523494" indent="0">
              <a:buNone/>
              <a:defRPr sz="3206"/>
            </a:lvl2pPr>
            <a:lvl3pPr marL="1046988" indent="0">
              <a:buNone/>
              <a:defRPr sz="2748"/>
            </a:lvl3pPr>
            <a:lvl4pPr marL="1570482" indent="0">
              <a:buNone/>
              <a:defRPr sz="2290"/>
            </a:lvl4pPr>
            <a:lvl5pPr marL="2093976" indent="0">
              <a:buNone/>
              <a:defRPr sz="2290"/>
            </a:lvl5pPr>
            <a:lvl6pPr marL="2617470" indent="0">
              <a:buNone/>
              <a:defRPr sz="2290"/>
            </a:lvl6pPr>
            <a:lvl7pPr marL="3140964" indent="0">
              <a:buNone/>
              <a:defRPr sz="2290"/>
            </a:lvl7pPr>
            <a:lvl8pPr marL="3664458" indent="0">
              <a:buNone/>
              <a:defRPr sz="2290"/>
            </a:lvl8pPr>
            <a:lvl9pPr marL="4187952" indent="0">
              <a:buNone/>
              <a:defRPr sz="22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1146" y="2836545"/>
            <a:ext cx="3376707" cy="5255050"/>
          </a:xfrm>
        </p:spPr>
        <p:txBody>
          <a:bodyPr/>
          <a:lstStyle>
            <a:lvl1pPr marL="0" indent="0">
              <a:buNone/>
              <a:defRPr sz="1832"/>
            </a:lvl1pPr>
            <a:lvl2pPr marL="523494" indent="0">
              <a:buNone/>
              <a:defRPr sz="1603"/>
            </a:lvl2pPr>
            <a:lvl3pPr marL="1046988" indent="0">
              <a:buNone/>
              <a:defRPr sz="1374"/>
            </a:lvl3pPr>
            <a:lvl4pPr marL="1570482" indent="0">
              <a:buNone/>
              <a:defRPr sz="1145"/>
            </a:lvl4pPr>
            <a:lvl5pPr marL="2093976" indent="0">
              <a:buNone/>
              <a:defRPr sz="1145"/>
            </a:lvl5pPr>
            <a:lvl6pPr marL="2617470" indent="0">
              <a:buNone/>
              <a:defRPr sz="1145"/>
            </a:lvl6pPr>
            <a:lvl7pPr marL="3140964" indent="0">
              <a:buNone/>
              <a:defRPr sz="1145"/>
            </a:lvl7pPr>
            <a:lvl8pPr marL="3664458" indent="0">
              <a:buNone/>
              <a:defRPr sz="1145"/>
            </a:lvl8pPr>
            <a:lvl9pPr marL="4187952" indent="0">
              <a:buNone/>
              <a:defRPr sz="11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783" y="503401"/>
            <a:ext cx="9029998" cy="1827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783" y="2516996"/>
            <a:ext cx="9029998" cy="5999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782" y="8763525"/>
            <a:ext cx="2355652" cy="503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7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F16EB-CD19-4DBD-B74F-FC0E40B7B64B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68043" y="8763525"/>
            <a:ext cx="3533478" cy="503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7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4129" y="8763525"/>
            <a:ext cx="2355652" cy="503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7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F25BA1-5E26-42B0-992B-117360244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1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46988" rtl="0" eaLnBrk="1" latinLnBrk="0" hangingPunct="1">
        <a:lnSpc>
          <a:spcPct val="90000"/>
        </a:lnSpc>
        <a:spcBef>
          <a:spcPct val="0"/>
        </a:spcBef>
        <a:buNone/>
        <a:defRPr sz="50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747" indent="-261747" algn="l" defTabSz="1046988" rtl="0" eaLnBrk="1" latinLnBrk="0" hangingPunct="1">
        <a:lnSpc>
          <a:spcPct val="90000"/>
        </a:lnSpc>
        <a:spcBef>
          <a:spcPts val="1145"/>
        </a:spcBef>
        <a:buFont typeface="Arial" panose="020B0604020202020204" pitchFamily="34" charset="0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1pPr>
      <a:lvl2pPr marL="785241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748" kern="1200">
          <a:solidFill>
            <a:schemeClr val="tx1"/>
          </a:solidFill>
          <a:latin typeface="+mn-lt"/>
          <a:ea typeface="+mn-ea"/>
          <a:cs typeface="+mn-cs"/>
        </a:defRPr>
      </a:lvl2pPr>
      <a:lvl3pPr marL="1308735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290" kern="1200">
          <a:solidFill>
            <a:schemeClr val="tx1"/>
          </a:solidFill>
          <a:latin typeface="+mn-lt"/>
          <a:ea typeface="+mn-ea"/>
          <a:cs typeface="+mn-cs"/>
        </a:defRPr>
      </a:lvl3pPr>
      <a:lvl4pPr marL="1832229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4pPr>
      <a:lvl5pPr marL="2355723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5pPr>
      <a:lvl6pPr marL="2879217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6pPr>
      <a:lvl7pPr marL="3402711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7pPr>
      <a:lvl8pPr marL="3926205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8pPr>
      <a:lvl9pPr marL="4449699" indent="-261747" algn="l" defTabSz="1046988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1pPr>
      <a:lvl2pPr marL="523494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2pPr>
      <a:lvl3pPr marL="1046988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3pPr>
      <a:lvl4pPr marL="1570482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4pPr>
      <a:lvl5pPr marL="2093976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5pPr>
      <a:lvl6pPr marL="2617470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6pPr>
      <a:lvl7pPr marL="3140964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7pPr>
      <a:lvl8pPr marL="3664458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8pPr>
      <a:lvl9pPr marL="4187952" algn="l" defTabSz="1046988" rtl="0" eaLnBrk="1" latinLnBrk="0" hangingPunct="1">
        <a:defRPr sz="20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53C71B-FA1C-ABEB-7350-B47BD3495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6720" r="6461" b="8757"/>
          <a:stretch>
            <a:fillRect/>
          </a:stretch>
        </p:blipFill>
        <p:spPr>
          <a:xfrm>
            <a:off x="7980536" y="3425074"/>
            <a:ext cx="2420818" cy="5998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408C80-89D9-9BC3-0445-9D67DBEF5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12095" r="4200" b="13561"/>
          <a:stretch>
            <a:fillRect/>
          </a:stretch>
        </p:blipFill>
        <p:spPr>
          <a:xfrm>
            <a:off x="4128366" y="103475"/>
            <a:ext cx="6346112" cy="1704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0CD35D-AC72-A251-7776-BFACD9A0C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13635" r="4562" b="11732"/>
          <a:stretch>
            <a:fillRect/>
          </a:stretch>
        </p:blipFill>
        <p:spPr>
          <a:xfrm>
            <a:off x="4113623" y="1782334"/>
            <a:ext cx="6355963" cy="1692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041C00-59EB-D187-7360-588CB5C86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r="7769" b="8091"/>
          <a:stretch>
            <a:fillRect/>
          </a:stretch>
        </p:blipFill>
        <p:spPr>
          <a:xfrm>
            <a:off x="9972" y="3419727"/>
            <a:ext cx="2789737" cy="603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3A49F-8F2B-6056-7932-BDEB65D57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t="5541" r="13950" b="8714"/>
          <a:stretch>
            <a:fillRect/>
          </a:stretch>
        </p:blipFill>
        <p:spPr>
          <a:xfrm>
            <a:off x="17904" y="-2583"/>
            <a:ext cx="4073955" cy="3342238"/>
          </a:xfrm>
          <a:prstGeom prst="rect">
            <a:avLst/>
          </a:prstGeom>
        </p:spPr>
      </p:pic>
      <p:pic>
        <p:nvPicPr>
          <p:cNvPr id="27" name="Picture 26" descr="A diagram of a blue and yellow map&#10;&#10;AI-generated content may be incorrect.">
            <a:extLst>
              <a:ext uri="{FF2B5EF4-FFF2-40B4-BE49-F238E27FC236}">
                <a16:creationId xmlns:a16="http://schemas.microsoft.com/office/drawing/2014/main" id="{25FB3915-7410-4B04-E3C3-ED8285533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6748" r="32567" b="8452"/>
          <a:stretch>
            <a:fillRect/>
          </a:stretch>
        </p:blipFill>
        <p:spPr>
          <a:xfrm>
            <a:off x="2753638" y="3406895"/>
            <a:ext cx="1995829" cy="6038802"/>
          </a:xfrm>
          <a:prstGeom prst="rect">
            <a:avLst/>
          </a:prstGeom>
        </p:spPr>
      </p:pic>
      <p:pic>
        <p:nvPicPr>
          <p:cNvPr id="28" name="Picture 27" descr="A blue and orange map&#10;&#10;AI-generated content may be incorrect.">
            <a:extLst>
              <a:ext uri="{FF2B5EF4-FFF2-40B4-BE49-F238E27FC236}">
                <a16:creationId xmlns:a16="http://schemas.microsoft.com/office/drawing/2014/main" id="{702C05E0-5131-F1E1-7742-1DA80539F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6688" r="33237" b="8511"/>
          <a:stretch>
            <a:fillRect/>
          </a:stretch>
        </p:blipFill>
        <p:spPr>
          <a:xfrm>
            <a:off x="4737478" y="3406896"/>
            <a:ext cx="1610738" cy="6038802"/>
          </a:xfrm>
          <a:prstGeom prst="rect">
            <a:avLst/>
          </a:prstGeom>
        </p:spPr>
      </p:pic>
      <p:pic>
        <p:nvPicPr>
          <p:cNvPr id="29" name="Picture 28" descr="A blue and orange chart&#10;&#10;AI-generated content may be incorrect.">
            <a:extLst>
              <a:ext uri="{FF2B5EF4-FFF2-40B4-BE49-F238E27FC236}">
                <a16:creationId xmlns:a16="http://schemas.microsoft.com/office/drawing/2014/main" id="{3035FAD0-027E-1974-C997-29172565CB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6704" r="33614" b="8497"/>
          <a:stretch>
            <a:fillRect/>
          </a:stretch>
        </p:blipFill>
        <p:spPr>
          <a:xfrm>
            <a:off x="6348413" y="3406896"/>
            <a:ext cx="1610738" cy="6038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F08400-3F08-AF1B-B114-A546F046DF17}"/>
              </a:ext>
            </a:extLst>
          </p:cNvPr>
          <p:cNvSpPr txBox="1"/>
          <p:nvPr/>
        </p:nvSpPr>
        <p:spPr>
          <a:xfrm>
            <a:off x="4043832" y="-35037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14EBDB-ED52-CC64-B260-B9D88AA44434}"/>
              </a:ext>
            </a:extLst>
          </p:cNvPr>
          <p:cNvSpPr/>
          <p:nvPr/>
        </p:nvSpPr>
        <p:spPr>
          <a:xfrm>
            <a:off x="3130062" y="9276606"/>
            <a:ext cx="6313977" cy="12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AI-generated content may be incorrect.">
            <a:extLst>
              <a:ext uri="{FF2B5EF4-FFF2-40B4-BE49-F238E27FC236}">
                <a16:creationId xmlns:a16="http://schemas.microsoft.com/office/drawing/2014/main" id="{69B286AA-AE87-D745-B055-9B497A80C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4776209" y="9270315"/>
            <a:ext cx="1625951" cy="123457"/>
          </a:xfrm>
          <a:prstGeom prst="rect">
            <a:avLst/>
          </a:prstGeom>
        </p:spPr>
      </p:pic>
      <p:pic>
        <p:nvPicPr>
          <p:cNvPr id="34" name="Picture 33" descr="A diagram of a graph&#10;&#10;AI-generated content may be incorrect.">
            <a:extLst>
              <a:ext uri="{FF2B5EF4-FFF2-40B4-BE49-F238E27FC236}">
                <a16:creationId xmlns:a16="http://schemas.microsoft.com/office/drawing/2014/main" id="{0A30321A-E72A-C3D6-4EDC-5CC849A8E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6398824" y="9270311"/>
            <a:ext cx="1578209" cy="123457"/>
          </a:xfrm>
          <a:prstGeom prst="rect">
            <a:avLst/>
          </a:prstGeom>
        </p:spPr>
      </p:pic>
      <p:pic>
        <p:nvPicPr>
          <p:cNvPr id="35" name="Picture 34" descr="A diagram of a graph&#10;&#10;AI-generated content may be incorrect.">
            <a:extLst>
              <a:ext uri="{FF2B5EF4-FFF2-40B4-BE49-F238E27FC236}">
                <a16:creationId xmlns:a16="http://schemas.microsoft.com/office/drawing/2014/main" id="{92F59DB5-840A-2F84-000E-F2CB190753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77399" b="9234"/>
          <a:stretch>
            <a:fillRect/>
          </a:stretch>
        </p:blipFill>
        <p:spPr>
          <a:xfrm>
            <a:off x="7995331" y="9267398"/>
            <a:ext cx="313805" cy="9909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AA338657-CBEF-CB67-01C7-B38EF71500EA}"/>
              </a:ext>
            </a:extLst>
          </p:cNvPr>
          <p:cNvSpPr/>
          <p:nvPr/>
        </p:nvSpPr>
        <p:spPr>
          <a:xfrm rot="20039266">
            <a:off x="3599305" y="6827783"/>
            <a:ext cx="1061585" cy="654974"/>
          </a:xfrm>
          <a:prstGeom prst="ellipse">
            <a:avLst/>
          </a:prstGeom>
          <a:noFill/>
          <a:ln w="3810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diagram of a graph&#10;&#10;AI-generated content may be incorrect.">
            <a:extLst>
              <a:ext uri="{FF2B5EF4-FFF2-40B4-BE49-F238E27FC236}">
                <a16:creationId xmlns:a16="http://schemas.microsoft.com/office/drawing/2014/main" id="{D26DE4CC-CD99-4A31-A120-F035414AD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3011208" y="9276606"/>
            <a:ext cx="1690621" cy="1234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30190C-A247-4866-80E6-18B73D192B05}"/>
              </a:ext>
            </a:extLst>
          </p:cNvPr>
          <p:cNvSpPr txBox="1"/>
          <p:nvPr/>
        </p:nvSpPr>
        <p:spPr>
          <a:xfrm>
            <a:off x="-18603" y="3146948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7D75A0-8755-7CFF-4D88-4F350B71C688}"/>
              </a:ext>
            </a:extLst>
          </p:cNvPr>
          <p:cNvSpPr txBox="1"/>
          <p:nvPr/>
        </p:nvSpPr>
        <p:spPr>
          <a:xfrm>
            <a:off x="2771331" y="311576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243914-DA46-19F5-DB6E-235C40E69DC1}"/>
              </a:ext>
            </a:extLst>
          </p:cNvPr>
          <p:cNvSpPr txBox="1"/>
          <p:nvPr/>
        </p:nvSpPr>
        <p:spPr>
          <a:xfrm>
            <a:off x="62139" y="126325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0BEF5D-42AB-AB05-4187-7E7A8BC1C39F}"/>
              </a:ext>
            </a:extLst>
          </p:cNvPr>
          <p:cNvSpPr txBox="1"/>
          <p:nvPr/>
        </p:nvSpPr>
        <p:spPr>
          <a:xfrm>
            <a:off x="4009326" y="162825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95E4F21-B4E0-88AB-FBDF-E1938368CD19}"/>
              </a:ext>
            </a:extLst>
          </p:cNvPr>
          <p:cNvSpPr/>
          <p:nvPr/>
        </p:nvSpPr>
        <p:spPr>
          <a:xfrm rot="224010">
            <a:off x="7480648" y="2215526"/>
            <a:ext cx="1096368" cy="290491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5F84-BCE1-BD86-B128-E08F84D3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ocean&#10;&#10;AI-generated content may be incorrect.">
            <a:extLst>
              <a:ext uri="{FF2B5EF4-FFF2-40B4-BE49-F238E27FC236}">
                <a16:creationId xmlns:a16="http://schemas.microsoft.com/office/drawing/2014/main" id="{626E6735-ED18-2B35-C42E-8533BCCE9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6144" r="16183" b="9004"/>
          <a:stretch>
            <a:fillRect/>
          </a:stretch>
        </p:blipFill>
        <p:spPr>
          <a:xfrm>
            <a:off x="-5151" y="6870"/>
            <a:ext cx="4062904" cy="3347722"/>
          </a:xfrm>
          <a:prstGeom prst="rect">
            <a:avLst/>
          </a:prstGeom>
        </p:spPr>
      </p:pic>
      <p:pic>
        <p:nvPicPr>
          <p:cNvPr id="10" name="Picture 9" descr="A diagram of a map&#10;&#10;AI-generated content may be incorrect.">
            <a:extLst>
              <a:ext uri="{FF2B5EF4-FFF2-40B4-BE49-F238E27FC236}">
                <a16:creationId xmlns:a16="http://schemas.microsoft.com/office/drawing/2014/main" id="{C6B2F9F7-4BA2-5896-68D9-85BE7DA0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6445" r="6993" b="8161"/>
          <a:stretch>
            <a:fillRect/>
          </a:stretch>
        </p:blipFill>
        <p:spPr>
          <a:xfrm>
            <a:off x="7983900" y="3393936"/>
            <a:ext cx="2420818" cy="6073367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8AF7B2CE-1038-7A0B-32A7-C0A5A401B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r="6993" b="8161"/>
          <a:stretch>
            <a:fillRect/>
          </a:stretch>
        </p:blipFill>
        <p:spPr>
          <a:xfrm>
            <a:off x="8379" y="3439336"/>
            <a:ext cx="2820271" cy="6015814"/>
          </a:xfrm>
          <a:prstGeom prst="rect">
            <a:avLst/>
          </a:prstGeom>
        </p:spPr>
      </p:pic>
      <p:pic>
        <p:nvPicPr>
          <p:cNvPr id="6" name="Picture 5" descr="A map of the sea&#10;&#10;AI-generated content may be incorrect.">
            <a:extLst>
              <a:ext uri="{FF2B5EF4-FFF2-40B4-BE49-F238E27FC236}">
                <a16:creationId xmlns:a16="http://schemas.microsoft.com/office/drawing/2014/main" id="{3C58E9CF-86D2-D2D2-2EF5-31B967E5D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15101" r="4808" b="14892"/>
          <a:stretch>
            <a:fillRect/>
          </a:stretch>
        </p:blipFill>
        <p:spPr>
          <a:xfrm>
            <a:off x="4109405" y="1834638"/>
            <a:ext cx="6346495" cy="1604698"/>
          </a:xfrm>
          <a:prstGeom prst="rect">
            <a:avLst/>
          </a:prstGeom>
        </p:spPr>
      </p:pic>
      <p:pic>
        <p:nvPicPr>
          <p:cNvPr id="4" name="Picture 3" descr="A map of the sea&#10;&#10;AI-generated content may be incorrect.">
            <a:extLst>
              <a:ext uri="{FF2B5EF4-FFF2-40B4-BE49-F238E27FC236}">
                <a16:creationId xmlns:a16="http://schemas.microsoft.com/office/drawing/2014/main" id="{31BFE846-96A4-F633-6C47-617E2400C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14183" r="4647" b="14299"/>
          <a:stretch>
            <a:fillRect/>
          </a:stretch>
        </p:blipFill>
        <p:spPr>
          <a:xfrm>
            <a:off x="4120184" y="126326"/>
            <a:ext cx="6347732" cy="1656008"/>
          </a:xfrm>
          <a:prstGeom prst="rect">
            <a:avLst/>
          </a:prstGeom>
        </p:spPr>
      </p:pic>
      <p:pic>
        <p:nvPicPr>
          <p:cNvPr id="27" name="Picture 26" descr="A diagram of a blue and yellow map&#10;&#10;AI-generated content may be incorrect.">
            <a:extLst>
              <a:ext uri="{FF2B5EF4-FFF2-40B4-BE49-F238E27FC236}">
                <a16:creationId xmlns:a16="http://schemas.microsoft.com/office/drawing/2014/main" id="{FD37CAE3-33D3-0257-9238-FDE453A1B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6748" r="32567" b="8452"/>
          <a:stretch>
            <a:fillRect/>
          </a:stretch>
        </p:blipFill>
        <p:spPr>
          <a:xfrm>
            <a:off x="2753638" y="3406895"/>
            <a:ext cx="1995829" cy="6038802"/>
          </a:xfrm>
          <a:prstGeom prst="rect">
            <a:avLst/>
          </a:prstGeom>
        </p:spPr>
      </p:pic>
      <p:pic>
        <p:nvPicPr>
          <p:cNvPr id="28" name="Picture 27" descr="A blue and orange map&#10;&#10;AI-generated content may be incorrect.">
            <a:extLst>
              <a:ext uri="{FF2B5EF4-FFF2-40B4-BE49-F238E27FC236}">
                <a16:creationId xmlns:a16="http://schemas.microsoft.com/office/drawing/2014/main" id="{1A3CF0F6-8D22-8726-F324-98A9A4124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6688" r="33237" b="8511"/>
          <a:stretch>
            <a:fillRect/>
          </a:stretch>
        </p:blipFill>
        <p:spPr>
          <a:xfrm>
            <a:off x="4737478" y="3406896"/>
            <a:ext cx="1610738" cy="6038802"/>
          </a:xfrm>
          <a:prstGeom prst="rect">
            <a:avLst/>
          </a:prstGeom>
        </p:spPr>
      </p:pic>
      <p:pic>
        <p:nvPicPr>
          <p:cNvPr id="29" name="Picture 28" descr="A blue and orange chart&#10;&#10;AI-generated content may be incorrect.">
            <a:extLst>
              <a:ext uri="{FF2B5EF4-FFF2-40B4-BE49-F238E27FC236}">
                <a16:creationId xmlns:a16="http://schemas.microsoft.com/office/drawing/2014/main" id="{652CDF7C-CC2E-77B9-9222-2BCC87AF3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6704" r="33614" b="8497"/>
          <a:stretch>
            <a:fillRect/>
          </a:stretch>
        </p:blipFill>
        <p:spPr>
          <a:xfrm>
            <a:off x="6348413" y="3406896"/>
            <a:ext cx="1610738" cy="6038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F93201-C740-9AD9-D21B-944663F02192}"/>
              </a:ext>
            </a:extLst>
          </p:cNvPr>
          <p:cNvSpPr txBox="1"/>
          <p:nvPr/>
        </p:nvSpPr>
        <p:spPr>
          <a:xfrm>
            <a:off x="4043832" y="-35037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851619-54C4-E10A-A93B-6984E05B9E06}"/>
              </a:ext>
            </a:extLst>
          </p:cNvPr>
          <p:cNvSpPr/>
          <p:nvPr/>
        </p:nvSpPr>
        <p:spPr>
          <a:xfrm>
            <a:off x="3130062" y="9276606"/>
            <a:ext cx="6313977" cy="123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AI-generated content may be incorrect.">
            <a:extLst>
              <a:ext uri="{FF2B5EF4-FFF2-40B4-BE49-F238E27FC236}">
                <a16:creationId xmlns:a16="http://schemas.microsoft.com/office/drawing/2014/main" id="{A13F8E26-053B-3D2E-8178-86AF8CBD1E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4776209" y="9270315"/>
            <a:ext cx="1625951" cy="123457"/>
          </a:xfrm>
          <a:prstGeom prst="rect">
            <a:avLst/>
          </a:prstGeom>
        </p:spPr>
      </p:pic>
      <p:pic>
        <p:nvPicPr>
          <p:cNvPr id="34" name="Picture 33" descr="A diagram of a graph&#10;&#10;AI-generated content may be incorrect.">
            <a:extLst>
              <a:ext uri="{FF2B5EF4-FFF2-40B4-BE49-F238E27FC236}">
                <a16:creationId xmlns:a16="http://schemas.microsoft.com/office/drawing/2014/main" id="{4A9ACC5D-7D6A-E473-C997-AC2DA7BB0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6398824" y="9270311"/>
            <a:ext cx="1578209" cy="123457"/>
          </a:xfrm>
          <a:prstGeom prst="rect">
            <a:avLst/>
          </a:prstGeom>
        </p:spPr>
      </p:pic>
      <p:pic>
        <p:nvPicPr>
          <p:cNvPr id="35" name="Picture 34" descr="A diagram of a graph&#10;&#10;AI-generated content may be incorrect.">
            <a:extLst>
              <a:ext uri="{FF2B5EF4-FFF2-40B4-BE49-F238E27FC236}">
                <a16:creationId xmlns:a16="http://schemas.microsoft.com/office/drawing/2014/main" id="{661C4691-CAD8-7FF8-2E5D-A6EBFC7FB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77399" b="9234"/>
          <a:stretch>
            <a:fillRect/>
          </a:stretch>
        </p:blipFill>
        <p:spPr>
          <a:xfrm>
            <a:off x="7995331" y="9275349"/>
            <a:ext cx="313805" cy="9909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0FEF0080-72CC-5600-4768-3B1FE79A3F60}"/>
              </a:ext>
            </a:extLst>
          </p:cNvPr>
          <p:cNvSpPr/>
          <p:nvPr/>
        </p:nvSpPr>
        <p:spPr>
          <a:xfrm rot="20039266">
            <a:off x="3599305" y="6827783"/>
            <a:ext cx="1061585" cy="654974"/>
          </a:xfrm>
          <a:prstGeom prst="ellipse">
            <a:avLst/>
          </a:prstGeom>
          <a:noFill/>
          <a:ln w="3810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diagram of a graph&#10;&#10;AI-generated content may be incorrect.">
            <a:extLst>
              <a:ext uri="{FF2B5EF4-FFF2-40B4-BE49-F238E27FC236}">
                <a16:creationId xmlns:a16="http://schemas.microsoft.com/office/drawing/2014/main" id="{FCC65AEF-5B26-81DF-9D6B-9C0D8597F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89184" r="27047" b="8846"/>
          <a:stretch>
            <a:fillRect/>
          </a:stretch>
        </p:blipFill>
        <p:spPr>
          <a:xfrm>
            <a:off x="3011208" y="9276606"/>
            <a:ext cx="1690621" cy="1234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87C9D9-8EB5-3315-B163-E2A493640A41}"/>
              </a:ext>
            </a:extLst>
          </p:cNvPr>
          <p:cNvSpPr txBox="1"/>
          <p:nvPr/>
        </p:nvSpPr>
        <p:spPr>
          <a:xfrm>
            <a:off x="-18603" y="3146948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831E0A-EE8A-793E-6097-353BCEE14754}"/>
              </a:ext>
            </a:extLst>
          </p:cNvPr>
          <p:cNvSpPr txBox="1"/>
          <p:nvPr/>
        </p:nvSpPr>
        <p:spPr>
          <a:xfrm>
            <a:off x="2771331" y="311576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2FD6F-B1FA-23F4-482B-A0B3186F101D}"/>
              </a:ext>
            </a:extLst>
          </p:cNvPr>
          <p:cNvSpPr txBox="1"/>
          <p:nvPr/>
        </p:nvSpPr>
        <p:spPr>
          <a:xfrm>
            <a:off x="62139" y="126325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6EE7C7-9B20-5EF8-34FE-5BB97501A814}"/>
              </a:ext>
            </a:extLst>
          </p:cNvPr>
          <p:cNvSpPr txBox="1"/>
          <p:nvPr/>
        </p:nvSpPr>
        <p:spPr>
          <a:xfrm>
            <a:off x="4009326" y="162825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C6D524A-1D05-E758-4141-816A3CEDE8E2}"/>
              </a:ext>
            </a:extLst>
          </p:cNvPr>
          <p:cNvSpPr/>
          <p:nvPr/>
        </p:nvSpPr>
        <p:spPr>
          <a:xfrm rot="224010">
            <a:off x="7480648" y="2215526"/>
            <a:ext cx="1096368" cy="290491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6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22</Words>
  <Application>Microsoft Office PowerPoint</Application>
  <PresentationFormat>Custom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O'Daly</dc:creator>
  <cp:lastModifiedBy>Stephanie O'Daly</cp:lastModifiedBy>
  <cp:revision>11</cp:revision>
  <dcterms:created xsi:type="dcterms:W3CDTF">2025-09-24T22:06:56Z</dcterms:created>
  <dcterms:modified xsi:type="dcterms:W3CDTF">2026-01-06T00:30:09Z</dcterms:modified>
</cp:coreProperties>
</file>